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2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5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0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5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4362-1E3F-403C-ADB5-DF5EF1BF47F0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A89C-381B-4E4B-9DFC-9F1D15B5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1181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5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4000"/>
            <a:ext cx="11455400" cy="6477000"/>
          </a:xfrm>
        </p:spPr>
      </p:pic>
    </p:spTree>
    <p:extLst>
      <p:ext uri="{BB962C8B-B14F-4D97-AF65-F5344CB8AC3E}">
        <p14:creationId xmlns:p14="http://schemas.microsoft.com/office/powerpoint/2010/main" val="284441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8901"/>
            <a:ext cx="12001500" cy="6654800"/>
          </a:xfrm>
        </p:spPr>
      </p:pic>
    </p:spTree>
    <p:extLst>
      <p:ext uri="{BB962C8B-B14F-4D97-AF65-F5344CB8AC3E}">
        <p14:creationId xmlns:p14="http://schemas.microsoft.com/office/powerpoint/2010/main" val="50846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03200"/>
            <a:ext cx="11696699" cy="6502399"/>
          </a:xfrm>
        </p:spPr>
      </p:pic>
    </p:spTree>
    <p:extLst>
      <p:ext uri="{BB962C8B-B14F-4D97-AF65-F5344CB8AC3E}">
        <p14:creationId xmlns:p14="http://schemas.microsoft.com/office/powerpoint/2010/main" val="35999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9700"/>
            <a:ext cx="11849100" cy="6565899"/>
          </a:xfrm>
        </p:spPr>
      </p:pic>
    </p:spTree>
    <p:extLst>
      <p:ext uri="{BB962C8B-B14F-4D97-AF65-F5344CB8AC3E}">
        <p14:creationId xmlns:p14="http://schemas.microsoft.com/office/powerpoint/2010/main" val="2105278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66700"/>
            <a:ext cx="11620500" cy="6400799"/>
          </a:xfrm>
        </p:spPr>
      </p:pic>
    </p:spTree>
    <p:extLst>
      <p:ext uri="{BB962C8B-B14F-4D97-AF65-F5344CB8AC3E}">
        <p14:creationId xmlns:p14="http://schemas.microsoft.com/office/powerpoint/2010/main" val="237091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"/>
            <a:ext cx="11861800" cy="6426199"/>
          </a:xfrm>
        </p:spPr>
      </p:pic>
    </p:spTree>
    <p:extLst>
      <p:ext uri="{BB962C8B-B14F-4D97-AF65-F5344CB8AC3E}">
        <p14:creationId xmlns:p14="http://schemas.microsoft.com/office/powerpoint/2010/main" val="760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8600"/>
            <a:ext cx="11887200" cy="6400800"/>
          </a:xfrm>
        </p:spPr>
      </p:pic>
    </p:spTree>
    <p:extLst>
      <p:ext uri="{BB962C8B-B14F-4D97-AF65-F5344CB8AC3E}">
        <p14:creationId xmlns:p14="http://schemas.microsoft.com/office/powerpoint/2010/main" val="406891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28600"/>
            <a:ext cx="11798300" cy="6388100"/>
          </a:xfrm>
        </p:spPr>
      </p:pic>
    </p:spTree>
    <p:extLst>
      <p:ext uri="{BB962C8B-B14F-4D97-AF65-F5344CB8AC3E}">
        <p14:creationId xmlns:p14="http://schemas.microsoft.com/office/powerpoint/2010/main" val="397630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2018-11-01T19:16:17Z</dcterms:created>
  <dcterms:modified xsi:type="dcterms:W3CDTF">2018-11-01T19:18:40Z</dcterms:modified>
</cp:coreProperties>
</file>